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/>
    <p:restoredTop sz="94708"/>
  </p:normalViewPr>
  <p:slideViewPr>
    <p:cSldViewPr snapToObjects="1">
      <p:cViewPr varScale="1">
        <p:scale>
          <a:sx n="116" d="100"/>
          <a:sy n="116" d="100"/>
        </p:scale>
        <p:origin x="3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gonza3@lausd.net" TargetMode="External"/><Relationship Id="rId2" Type="http://schemas.openxmlformats.org/officeDocument/2006/relationships/hyperlink" Target="mailto:jty9169@lausd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Follett Destiny for</a:t>
            </a:r>
            <a:br>
              <a:rPr lang="en-US" dirty="0"/>
            </a:br>
            <a:r>
              <a:rPr lang="en-US" dirty="0"/>
              <a:t>Smartphones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use the Follett Destiny system to inventory</a:t>
            </a:r>
          </a:p>
          <a:p>
            <a:r>
              <a:rPr lang="en-US" dirty="0"/>
              <a:t>LAUSD musical instruments with Smartphones</a:t>
            </a:r>
          </a:p>
          <a:p>
            <a:r>
              <a:rPr lang="en-US" dirty="0"/>
              <a:t>By Joseph Yune</a:t>
            </a:r>
          </a:p>
        </p:txBody>
      </p:sp>
    </p:spTree>
    <p:extLst>
      <p:ext uri="{BB962C8B-B14F-4D97-AF65-F5344CB8AC3E}">
        <p14:creationId xmlns:p14="http://schemas.microsoft.com/office/powerpoint/2010/main" val="21761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Checking Out Instruments</a:t>
            </a:r>
            <a:br>
              <a:rPr lang="en-US" sz="4000" dirty="0"/>
            </a:br>
            <a:r>
              <a:rPr lang="en-US" sz="4000" dirty="0"/>
              <a:t>Step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On the following screen, press Scan button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Your phone will need to have the camera enabled for this app in order for this to work.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058400" y="1883832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0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8EDC68E-449F-424D-AB49-814BFD52EE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" r="4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Checking Out Instruments</a:t>
            </a:r>
            <a:br>
              <a:rPr lang="en-US" sz="4000" dirty="0"/>
            </a:br>
            <a:r>
              <a:rPr lang="en-US" sz="4000" dirty="0"/>
              <a:t>Step 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Find the student name and scan the barcode.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If you make a mistake, press the “X” and try again.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72600" y="2362200"/>
            <a:ext cx="914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829800" y="3605259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7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08D403-CC07-D648-930D-3B1FAD43C7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7" b="43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Checking Out Instruments</a:t>
            </a:r>
            <a:br>
              <a:rPr lang="en-US" sz="4000" dirty="0"/>
            </a:br>
            <a:r>
              <a:rPr lang="en-US" sz="4000" dirty="0"/>
              <a:t>Step 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Make sure it is the correct student and then press “Scan” to input the instrument.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601200" y="1219200"/>
            <a:ext cx="1066800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076031" y="1923857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8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Error Message?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Sometimes, error messages appear as shown.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 chose not to check out instruments to students until the student resolved the problem with the librarian.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Press “Close” button (top right) to continue.</a:t>
            </a:r>
          </a:p>
        </p:txBody>
      </p:sp>
    </p:spTree>
    <p:extLst>
      <p:ext uri="{BB962C8B-B14F-4D97-AF65-F5344CB8AC3E}">
        <p14:creationId xmlns:p14="http://schemas.microsoft.com/office/powerpoint/2010/main" val="186437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272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Checking Out Instruments</a:t>
            </a:r>
            <a:br>
              <a:rPr lang="en-US" sz="4000" dirty="0"/>
            </a:br>
            <a:r>
              <a:rPr lang="en-US" sz="4000" dirty="0"/>
              <a:t>Step 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245956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Scan the new Destiny barcode (it looks similar to the one on top). New instruments will only have the new barcodes.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If it doesn’t have the Destiny barcode, you cannot use this system yet. You must use the old system.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 also document instrument information and serial numbers along with the barcodes (on a separate spread sheet)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01000" y="2438400"/>
            <a:ext cx="914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23431" y="3962400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4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Repeat the Process</a:t>
            </a:r>
            <a:br>
              <a:rPr lang="en-US" dirty="0"/>
            </a:br>
            <a:r>
              <a:rPr lang="en-US" dirty="0"/>
              <a:t>as needed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0020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To change schools, you need to </a:t>
            </a:r>
            <a:r>
              <a:rPr lang="en-US" b="1" dirty="0"/>
              <a:t>log out </a:t>
            </a:r>
            <a:r>
              <a:rPr lang="en-US" dirty="0"/>
              <a:t>and repeat from: Log In Step 1 </a:t>
            </a:r>
            <a:r>
              <a:rPr lang="en-US"/>
              <a:t>(Slide 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3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0020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Arts Education Branch: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Joseph Yune (</a:t>
            </a:r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jty9169@lausd.net</a:t>
            </a:r>
            <a:r>
              <a:rPr lang="en-US" dirty="0"/>
              <a:t>) 213-241-3368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ILTSS: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Oscar Gonzalez (</a:t>
            </a: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ogonza3@lausd.net</a:t>
            </a:r>
            <a:r>
              <a:rPr lang="en-US" dirty="0"/>
              <a:t>) 213-241-0465</a:t>
            </a:r>
          </a:p>
        </p:txBody>
      </p:sp>
    </p:spTree>
    <p:extLst>
      <p:ext uri="{BB962C8B-B14F-4D97-AF65-F5344CB8AC3E}">
        <p14:creationId xmlns:p14="http://schemas.microsoft.com/office/powerpoint/2010/main" val="74847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You’ll Need: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0020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Smartphone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Student Roster (by Classrooms) with Library barcodes next to their names (Get it from the librarian or library aides)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LAUSD Instruments with Destiny barcode stickers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Downloading the App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Download the Follett Destiny app from your App Store. (It is free)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01000" y="2895600"/>
            <a:ext cx="914400" cy="990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323431" y="4572000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4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Opening the App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Once you open the app, you get the following screen.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70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Log-In Step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On the following screen, press “Log in to a different server” button.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0" y="2507287"/>
            <a:ext cx="914400" cy="990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01000" y="3788439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Log-In Step 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On the following screen, type into the box: “</a:t>
            </a:r>
            <a:r>
              <a:rPr lang="en-US" b="1" dirty="0"/>
              <a:t>lausd.follettdestiny.com</a:t>
            </a:r>
            <a:r>
              <a:rPr lang="en-US" dirty="0"/>
              <a:t>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Make sure the spelling is correct!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Then, press “Connect”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09506" y="1388532"/>
            <a:ext cx="914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930181" y="3048000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9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Log-In Step 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your school from the following screen.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don’t see your school, contact: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Oscar Gonzalez (</a:t>
            </a:r>
            <a:r>
              <a:rPr lang="en-US" sz="1400" b="1" dirty="0">
                <a:solidFill>
                  <a:schemeClr val="tx1"/>
                </a:solidFill>
              </a:rPr>
              <a:t>ogonza3@lausd.net</a:t>
            </a:r>
            <a:r>
              <a:rPr lang="en-US" sz="1400" dirty="0">
                <a:solidFill>
                  <a:schemeClr val="tx1"/>
                </a:solidFill>
              </a:rPr>
              <a:t>) 213-241-0465</a:t>
            </a:r>
          </a:p>
        </p:txBody>
      </p:sp>
    </p:spTree>
    <p:extLst>
      <p:ext uri="{BB962C8B-B14F-4D97-AF65-F5344CB8AC3E}">
        <p14:creationId xmlns:p14="http://schemas.microsoft.com/office/powerpoint/2010/main" val="70881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Log-In Step 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Input your LAUSD ID (without @lausd.net) in the top box.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Input your LAUSD password in the bottom box.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Press “Log in”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If you cannot log in, your name is probably not in the Destiny system yet.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57447" y="899967"/>
            <a:ext cx="1049169" cy="6192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37215" y="1883832"/>
            <a:ext cx="804247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98846" y="2532304"/>
            <a:ext cx="591969" cy="661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3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b="60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Checking Out Instruments</a:t>
            </a:r>
            <a:br>
              <a:rPr lang="en-US" sz="4000" dirty="0"/>
            </a:br>
            <a:r>
              <a:rPr lang="en-US" sz="4000" dirty="0"/>
              <a:t>Step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Press “Check Out” button to check out instruments.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92216" y="1883832"/>
            <a:ext cx="914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98846" y="3505200"/>
            <a:ext cx="591969" cy="66194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34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{0C0D1413-EF8C-404F-8727-82DE454C1C5C}tf16392414</Template>
  <TotalTime>415</TotalTime>
  <Words>473</Words>
  <Application>Microsoft Macintosh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Follett Destiny for Smartphones</vt:lpstr>
      <vt:lpstr>Things You’ll Need:</vt:lpstr>
      <vt:lpstr>Downloading the App</vt:lpstr>
      <vt:lpstr>Opening the App</vt:lpstr>
      <vt:lpstr>Log-In Step 1</vt:lpstr>
      <vt:lpstr>Log-In Step 2</vt:lpstr>
      <vt:lpstr>Log-In Step 3</vt:lpstr>
      <vt:lpstr>Log-In Step 4</vt:lpstr>
      <vt:lpstr>Checking Out Instruments Step 1</vt:lpstr>
      <vt:lpstr>Checking Out Instruments Step 2 </vt:lpstr>
      <vt:lpstr>Checking Out Instruments Step 3</vt:lpstr>
      <vt:lpstr>Checking Out Instruments Step 4</vt:lpstr>
      <vt:lpstr>Error Message?</vt:lpstr>
      <vt:lpstr>Checking Out Instruments Step 5</vt:lpstr>
      <vt:lpstr>Repeat the Process as needed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Yune</dc:creator>
  <cp:lastModifiedBy>Yune, Joseph</cp:lastModifiedBy>
  <cp:revision>40</cp:revision>
  <dcterms:created xsi:type="dcterms:W3CDTF">2016-08-31T21:18:10Z</dcterms:created>
  <dcterms:modified xsi:type="dcterms:W3CDTF">2018-10-03T20:42:58Z</dcterms:modified>
</cp:coreProperties>
</file>